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acifico" charset="0"/>
      <p:regular r:id="rId15"/>
    </p:embeddedFont>
    <p:embeddedFont>
      <p:font typeface="Old Standard TT" charset="0"/>
      <p:regular r:id="rId16"/>
      <p:bold r:id="rId17"/>
      <p:italic r:id="rId18"/>
    </p:embeddedFont>
    <p:embeddedFont>
      <p:font typeface="Comic Sans MS" pitchFamily="66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98" d="100"/>
          <a:sy n="98" d="100"/>
        </p:scale>
        <p:origin x="-121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2.wav"/><Relationship Id="rId6" Type="http://schemas.openxmlformats.org/officeDocument/2006/relationships/hyperlink" Target="http://www.agentorangerecord.com/agent_orange_resources/news/" TargetMode="External"/><Relationship Id="rId5" Type="http://schemas.openxmlformats.org/officeDocument/2006/relationships/hyperlink" Target="https://en.wikipedia.org/wiki/Agent_Orange" TargetMode="External"/><Relationship Id="rId4" Type="http://schemas.openxmlformats.org/officeDocument/2006/relationships/hyperlink" Target="http://www.history.com/topics/vietnam-war/agent-oran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5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9.wav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144100" y="1393925"/>
            <a:ext cx="4855800" cy="1522800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latin typeface="Pacifico"/>
                <a:ea typeface="Pacifico"/>
                <a:cs typeface="Pacifico"/>
                <a:sym typeface="Pacifico"/>
              </a:rPr>
              <a:t>Agent Orange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4294967295"/>
          </p:nvPr>
        </p:nvSpPr>
        <p:spPr>
          <a:xfrm>
            <a:off x="3185125" y="3075300"/>
            <a:ext cx="2549099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By: Handsome Tuong Vo</a:t>
            </a:r>
          </a:p>
        </p:txBody>
      </p:sp>
      <p:pic>
        <p:nvPicPr>
          <p:cNvPr id="14" name="~PP2241.WAV">
            <a:hlinkClick r:id="" action="ppaction://media"/>
          </p:cNvPr>
          <p:cNvPicPr>
            <a:picLocks noRot="1" noChangeAspect="1"/>
          </p:cNvPicPr>
          <p:nvPr>
            <a:wavAudioFile r:embed="rId1" name="~PP2241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81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2187.WAV">
            <a:hlinkClick r:id="" action="ppaction://media"/>
          </p:cNvPr>
          <p:cNvPicPr>
            <a:picLocks noRot="1" noChangeAspect="1"/>
          </p:cNvPicPr>
          <p:nvPr>
            <a:wavAudioFile r:embed="rId1" name="~PP2187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3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9" cy="51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2842.WAV">
            <a:hlinkClick r:id="" action="ppaction://media"/>
          </p:cNvPr>
          <p:cNvPicPr>
            <a:picLocks noRot="1" noChangeAspect="1"/>
          </p:cNvPicPr>
          <p:nvPr>
            <a:wavAudioFile r:embed="rId1" name="~PP2842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1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200400" lvl="0" indent="0">
              <a:spcBef>
                <a:spcPts val="0"/>
              </a:spcBef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Credits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http://www.history.com/topics/vietnam-war/agent-orange</a:t>
            </a:r>
            <a:r>
              <a:rPr lang="en" sz="1200" b="1">
                <a:latin typeface="Comic Sans MS"/>
                <a:ea typeface="Comic Sans MS"/>
                <a:cs typeface="Comic Sans MS"/>
                <a:sym typeface="Comic Sans MS"/>
              </a:rPr>
              <a:t> (History Channel)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https://en.wikipedia.org/wiki/Agent_Orange</a:t>
            </a:r>
            <a:r>
              <a:rPr lang="en" sz="1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(Wiki)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http://www.agentorangerecord.com/agent_orange_resources/news/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www.ejnet.org/dioxins/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~PP3357.WAV">
            <a:hlinkClick r:id="" action="ppaction://media"/>
          </p:cNvPr>
          <p:cNvPicPr>
            <a:picLocks noRot="1" noChangeAspect="1"/>
          </p:cNvPicPr>
          <p:nvPr>
            <a:wavAudioFile r:embed="rId1" name="~PP3357.WAV"/>
          </p:nvPr>
        </p:nvPicPr>
        <p:blipFill>
          <a:blip r:embed="rId7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~PP3145.WAV">
            <a:hlinkClick r:id="" action="ppaction://media"/>
          </p:cNvPr>
          <p:cNvPicPr>
            <a:picLocks noRot="1" noChangeAspect="1"/>
          </p:cNvPicPr>
          <p:nvPr>
            <a:wavAudioFile r:embed="rId1" name="~PP3145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118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~PP1799.WAV">
            <a:hlinkClick r:id="" action="ppaction://media"/>
          </p:cNvPr>
          <p:cNvPicPr>
            <a:picLocks noRot="1" noChangeAspect="1"/>
          </p:cNvPicPr>
          <p:nvPr>
            <a:wavAudioFile r:embed="rId1" name="~PP1799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416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4450"/>
            <a:ext cx="9144000" cy="52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~PP1505.WAV">
            <a:hlinkClick r:id="" action="ppaction://media"/>
          </p:cNvPr>
          <p:cNvPicPr>
            <a:picLocks noRot="1" noChangeAspect="1"/>
          </p:cNvPicPr>
          <p:nvPr>
            <a:wavAudioFile r:embed="rId1" name="~PP1505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2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~PP104.WAV">
            <a:hlinkClick r:id="" action="ppaction://media"/>
          </p:cNvPr>
          <p:cNvPicPr>
            <a:picLocks noRot="1" noChangeAspect="1"/>
          </p:cNvPicPr>
          <p:nvPr>
            <a:wavAudioFile r:embed="rId1" name="~PP104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1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750" y="0"/>
            <a:ext cx="7124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~PP473.WAV">
            <a:hlinkClick r:id="" action="ppaction://media"/>
          </p:cNvPr>
          <p:cNvPicPr>
            <a:picLocks noRot="1" noChangeAspect="1"/>
          </p:cNvPicPr>
          <p:nvPr>
            <a:wavAudioFile r:embed="rId1" name="~PP473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3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025" y="0"/>
            <a:ext cx="9189025" cy="521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~PP807.WAV">
            <a:hlinkClick r:id="" action="ppaction://media"/>
          </p:cNvPr>
          <p:cNvPicPr>
            <a:picLocks noRot="1" noChangeAspect="1"/>
          </p:cNvPicPr>
          <p:nvPr>
            <a:wavAudioFile r:embed="rId1" name="~PP807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852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830.WAV">
            <a:hlinkClick r:id="" action="ppaction://media"/>
          </p:cNvPr>
          <p:cNvPicPr>
            <a:picLocks noRot="1" noChangeAspect="1"/>
          </p:cNvPicPr>
          <p:nvPr>
            <a:wavAudioFile r:embed="rId1" name="~PP830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1516.WAV">
            <a:hlinkClick r:id="" action="ppaction://media"/>
          </p:cNvPr>
          <p:cNvPicPr>
            <a:picLocks noRot="1" noChangeAspect="1"/>
          </p:cNvPicPr>
          <p:nvPr>
            <a:wavAudioFile r:embed="rId1" name="~PP1516.WAV"/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2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On-screen Show (16:9)</PresentationFormat>
  <Paragraphs>8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Pacifico</vt:lpstr>
      <vt:lpstr>Old Standard TT</vt:lpstr>
      <vt:lpstr>Comic Sans MS</vt:lpstr>
      <vt:lpstr>paperback</vt:lpstr>
      <vt:lpstr>Agent Orange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Orange</dc:title>
  <cp:lastModifiedBy>Agent oRANGE</cp:lastModifiedBy>
  <cp:revision>2</cp:revision>
  <dcterms:modified xsi:type="dcterms:W3CDTF">2015-12-16T19:57:31Z</dcterms:modified>
</cp:coreProperties>
</file>